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8" r:id="rId2"/>
    <p:sldId id="269" r:id="rId3"/>
    <p:sldId id="270" r:id="rId4"/>
    <p:sldId id="271" r:id="rId5"/>
    <p:sldId id="272" r:id="rId6"/>
    <p:sldId id="273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99"/>
    <a:srgbClr val="F3F6D6"/>
    <a:srgbClr val="F6FA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52" d="100"/>
          <a:sy n="152" d="100"/>
        </p:scale>
        <p:origin x="444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2B365-8832-4CE9-B5D6-F29A7B04FA45}" type="datetimeFigureOut">
              <a:rPr lang="en-US" smtClean="0"/>
              <a:t>12/24/2023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2CD4-35A5-41D6-B2D4-1110A04F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398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2B365-8832-4CE9-B5D6-F29A7B04FA45}" type="datetimeFigureOut">
              <a:rPr lang="en-US" smtClean="0"/>
              <a:t>12/24/2023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2CD4-35A5-41D6-B2D4-1110A04F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652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2B365-8832-4CE9-B5D6-F29A7B04FA45}" type="datetimeFigureOut">
              <a:rPr lang="en-US" smtClean="0"/>
              <a:t>12/24/2023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2CD4-35A5-41D6-B2D4-1110A04F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82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2B365-8832-4CE9-B5D6-F29A7B04FA45}" type="datetimeFigureOut">
              <a:rPr lang="en-US" smtClean="0"/>
              <a:t>12/24/2023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2CD4-35A5-41D6-B2D4-1110A04F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977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2B365-8832-4CE9-B5D6-F29A7B04FA45}" type="datetimeFigureOut">
              <a:rPr lang="en-US" smtClean="0"/>
              <a:t>12/24/2023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2CD4-35A5-41D6-B2D4-1110A04F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721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2B365-8832-4CE9-B5D6-F29A7B04FA45}" type="datetimeFigureOut">
              <a:rPr lang="en-US" smtClean="0"/>
              <a:t>12/24/2023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2CD4-35A5-41D6-B2D4-1110A04F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288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2B365-8832-4CE9-B5D6-F29A7B04FA45}" type="datetimeFigureOut">
              <a:rPr lang="en-US" smtClean="0"/>
              <a:t>12/24/2023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2CD4-35A5-41D6-B2D4-1110A04F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244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2B365-8832-4CE9-B5D6-F29A7B04FA45}" type="datetimeFigureOut">
              <a:rPr lang="en-US" smtClean="0"/>
              <a:t>12/24/2023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2CD4-35A5-41D6-B2D4-1110A04F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498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2B365-8832-4CE9-B5D6-F29A7B04FA45}" type="datetimeFigureOut">
              <a:rPr lang="en-US" smtClean="0"/>
              <a:t>12/24/2023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2CD4-35A5-41D6-B2D4-1110A04F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166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2B365-8832-4CE9-B5D6-F29A7B04FA45}" type="datetimeFigureOut">
              <a:rPr lang="en-US" smtClean="0"/>
              <a:t>12/24/2023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2CD4-35A5-41D6-B2D4-1110A04F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93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2B365-8832-4CE9-B5D6-F29A7B04FA45}" type="datetimeFigureOut">
              <a:rPr lang="en-US" smtClean="0"/>
              <a:t>12/24/2023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2CD4-35A5-41D6-B2D4-1110A04F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939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2B365-8832-4CE9-B5D6-F29A7B04FA45}" type="datetimeFigureOut">
              <a:rPr lang="en-US" smtClean="0"/>
              <a:t>12/24/2023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E2CD4-35A5-41D6-B2D4-1110A04F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413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3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F0457F2-C98C-48EF-97CC-4D32C4E77D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2533" y="1607126"/>
            <a:ext cx="6858000" cy="630383"/>
          </a:xfr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rtl="1"/>
            <a:r>
              <a:rPr lang="fa-IR" sz="3200" dirty="0">
                <a:cs typeface="B Titr" panose="00000700000000000000" pitchFamily="2" charset="-78"/>
              </a:rPr>
              <a:t>عنوان مقاله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C3CE7B5F-706F-4C2F-9FE7-ACD8D34B97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2533" y="3437947"/>
            <a:ext cx="6858000" cy="1241822"/>
          </a:xfr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r>
              <a:rPr lang="fa-IR" b="1" dirty="0">
                <a:cs typeface="B Nazanin" panose="00000400000000000000" pitchFamily="2" charset="-78"/>
              </a:rPr>
              <a:t>نویسندگان و آدرس سازمانی</a:t>
            </a:r>
            <a:endParaRPr lang="en-US" b="1" dirty="0">
              <a:cs typeface="B Nazanin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287094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4242801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1C6D06-BAC2-4F33-94E5-89ACA97779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029" y="1287094"/>
            <a:ext cx="8112321" cy="3653265"/>
          </a:xfrm>
          <a:solidFill>
            <a:schemeClr val="bg1"/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/>
          <a:p>
            <a:pPr marL="0" indent="0" algn="r" rtl="1">
              <a:buNone/>
            </a:pPr>
            <a:r>
              <a:rPr lang="fa-IR" dirty="0">
                <a:cs typeface="B Titr" panose="00000700000000000000" pitchFamily="2" charset="-78"/>
              </a:rPr>
              <a:t>مقدمه: </a:t>
            </a:r>
          </a:p>
          <a:p>
            <a:pPr marL="0" indent="0" algn="r" rtl="1">
              <a:buNone/>
            </a:pPr>
            <a:endParaRPr lang="en-US" b="1" dirty="0"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28709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2528160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1C6D06-BAC2-4F33-94E5-89ACA97779CE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/>
          <a:p>
            <a:pPr marL="0" indent="0" algn="r" rtl="1">
              <a:buNone/>
            </a:pPr>
            <a:r>
              <a:rPr lang="fa-IR" dirty="0">
                <a:cs typeface="B Titr" panose="00000700000000000000" pitchFamily="2" charset="-78"/>
              </a:rPr>
              <a:t>روش کار: </a:t>
            </a:r>
          </a:p>
          <a:p>
            <a:pPr marL="0" indent="0" algn="r" rtl="1">
              <a:buNone/>
            </a:pPr>
            <a:endParaRPr lang="en-US" b="1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36921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23562944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1C6D06-BAC2-4F33-94E5-89ACA97779CE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/>
          <a:p>
            <a:pPr marL="0" indent="0" algn="r" rtl="1">
              <a:buNone/>
            </a:pPr>
            <a:r>
              <a:rPr lang="fa-IR" dirty="0">
                <a:cs typeface="B Titr" panose="00000700000000000000" pitchFamily="2" charset="-78"/>
              </a:rPr>
              <a:t>یافته ها: </a:t>
            </a:r>
          </a:p>
          <a:p>
            <a:pPr marL="0" indent="0" algn="r" rtl="1">
              <a:buNone/>
            </a:pPr>
            <a:endParaRPr lang="en-US" b="1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36921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2878671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1C6D06-BAC2-4F33-94E5-89ACA97779CE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/>
          <a:p>
            <a:pPr marL="0" indent="0" algn="r" rtl="1">
              <a:buNone/>
            </a:pPr>
            <a:r>
              <a:rPr lang="fa-IR" dirty="0">
                <a:cs typeface="B Titr" panose="00000700000000000000" pitchFamily="2" charset="-78"/>
              </a:rPr>
              <a:t>بحث و نتیجه گیری: </a:t>
            </a:r>
          </a:p>
          <a:p>
            <a:pPr marL="0" indent="0" algn="r" rtl="1">
              <a:buNone/>
            </a:pPr>
            <a:endParaRPr lang="en-US" b="1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36921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1895967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1C6D06-BAC2-4F33-94E5-89ACA97779CE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/>
          <a:p>
            <a:pPr marL="0" indent="0" algn="r" rtl="1">
              <a:buNone/>
            </a:pPr>
            <a:r>
              <a:rPr lang="fa-IR" dirty="0">
                <a:cs typeface="B Titr" panose="00000700000000000000" pitchFamily="2" charset="-78"/>
              </a:rPr>
              <a:t>منابع: </a:t>
            </a:r>
          </a:p>
          <a:p>
            <a:pPr marL="0" indent="0" algn="r" rtl="1">
              <a:buNone/>
            </a:pPr>
            <a:endParaRPr lang="en-US" b="1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36921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2136932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246</TotalTime>
  <Words>21</Words>
  <Application>Microsoft Office PowerPoint</Application>
  <PresentationFormat>On-screen Show (16:9)</PresentationFormat>
  <Paragraphs>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B Nazanin</vt:lpstr>
      <vt:lpstr>B Titr</vt:lpstr>
      <vt:lpstr>Calibri</vt:lpstr>
      <vt:lpstr>Calibri Light</vt:lpstr>
      <vt:lpstr>Office Theme</vt:lpstr>
      <vt:lpstr>عنوان مقاله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masoome sdrizde</dc:creator>
  <cp:lastModifiedBy>IT</cp:lastModifiedBy>
  <cp:revision>21</cp:revision>
  <dcterms:created xsi:type="dcterms:W3CDTF">2023-05-03T08:32:16Z</dcterms:created>
  <dcterms:modified xsi:type="dcterms:W3CDTF">2023-12-24T07:14:09Z</dcterms:modified>
</cp:coreProperties>
</file>