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4572000" cy="640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F3F6D6"/>
    <a:srgbClr val="F6F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23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47539"/>
            <a:ext cx="3886200" cy="2228427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3361902"/>
            <a:ext cx="3429000" cy="1545378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10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47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340783"/>
            <a:ext cx="985838" cy="54243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340783"/>
            <a:ext cx="2900363" cy="54243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23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947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1595757"/>
            <a:ext cx="3943350" cy="266255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4283500"/>
            <a:ext cx="3943350" cy="1400175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148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1703917"/>
            <a:ext cx="194310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1703917"/>
            <a:ext cx="1943100" cy="406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8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340785"/>
            <a:ext cx="3943350" cy="12371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1569085"/>
            <a:ext cx="1934170" cy="768985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2338070"/>
            <a:ext cx="1934170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1569085"/>
            <a:ext cx="1943696" cy="768985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2338070"/>
            <a:ext cx="1943696" cy="34389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6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35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4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426720"/>
            <a:ext cx="1474589" cy="149352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921598"/>
            <a:ext cx="2314575" cy="454871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920240"/>
            <a:ext cx="1474589" cy="3557482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02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426720"/>
            <a:ext cx="1474589" cy="149352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921598"/>
            <a:ext cx="2314575" cy="4548717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920240"/>
            <a:ext cx="1474589" cy="3557482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15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340785"/>
            <a:ext cx="3943350" cy="1237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703917"/>
            <a:ext cx="3943350" cy="4061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5932595"/>
            <a:ext cx="102870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2B365-8832-4CE9-B5D6-F29A7B04FA45}" type="datetimeFigureOut">
              <a:rPr lang="en-US" smtClean="0"/>
              <a:t>12/23/2023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5932595"/>
            <a:ext cx="154305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5932595"/>
            <a:ext cx="1028700" cy="3407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E2CD4-35A5-41D6-B2D4-1110A04F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4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A507DCC-D976-4B8F-A5CE-5C9877DD118D}"/>
              </a:ext>
            </a:extLst>
          </p:cNvPr>
          <p:cNvSpPr/>
          <p:nvPr/>
        </p:nvSpPr>
        <p:spPr>
          <a:xfrm>
            <a:off x="259492" y="881758"/>
            <a:ext cx="3984042" cy="369645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>
                <a:solidFill>
                  <a:schemeClr val="tx1"/>
                </a:solidFill>
                <a:latin typeface="Adobe Arabic" panose="02040503050201020203" pitchFamily="18" charset="-78"/>
                <a:cs typeface="B Titr" panose="00000700000000000000" pitchFamily="2" charset="-78"/>
              </a:rPr>
              <a:t>عنوان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504A4DE-D4B1-4F47-81EB-7A47A43DF5EB}"/>
              </a:ext>
            </a:extLst>
          </p:cNvPr>
          <p:cNvSpPr/>
          <p:nvPr/>
        </p:nvSpPr>
        <p:spPr>
          <a:xfrm>
            <a:off x="271848" y="1321523"/>
            <a:ext cx="3984042" cy="32352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100" b="1" dirty="0">
                <a:solidFill>
                  <a:schemeClr val="tx1"/>
                </a:solidFill>
                <a:latin typeface="Adobe Arabic" panose="02040503050201020203" pitchFamily="18" charset="-78"/>
                <a:cs typeface="B Nazanin" panose="00000400000000000000" pitchFamily="2" charset="-78"/>
              </a:rPr>
              <a:t>نویسندگان و آدرس سازمانی</a:t>
            </a:r>
            <a:endParaRPr lang="en-US" sz="1100" b="1" dirty="0">
              <a:solidFill>
                <a:schemeClr val="tx1"/>
              </a:solidFill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D073ED0-A117-417D-BE19-5F63CA30AD50}"/>
              </a:ext>
            </a:extLst>
          </p:cNvPr>
          <p:cNvSpPr/>
          <p:nvPr/>
        </p:nvSpPr>
        <p:spPr>
          <a:xfrm>
            <a:off x="2367215" y="1667934"/>
            <a:ext cx="1876317" cy="1571212"/>
          </a:xfrm>
          <a:prstGeom prst="roundRect">
            <a:avLst>
              <a:gd name="adj" fmla="val 555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400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ED349D1-A43E-4F95-AEDA-B91EAE52CC7F}"/>
              </a:ext>
            </a:extLst>
          </p:cNvPr>
          <p:cNvSpPr/>
          <p:nvPr/>
        </p:nvSpPr>
        <p:spPr>
          <a:xfrm>
            <a:off x="277015" y="1667934"/>
            <a:ext cx="2008985" cy="1571212"/>
          </a:xfrm>
          <a:prstGeom prst="roundRect">
            <a:avLst>
              <a:gd name="adj" fmla="val 69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400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594E3A5-F1BC-4563-BB72-67EE4BF1B329}"/>
              </a:ext>
            </a:extLst>
          </p:cNvPr>
          <p:cNvSpPr/>
          <p:nvPr/>
        </p:nvSpPr>
        <p:spPr>
          <a:xfrm>
            <a:off x="2367215" y="3525762"/>
            <a:ext cx="1921959" cy="1947636"/>
          </a:xfrm>
          <a:prstGeom prst="roundRect">
            <a:avLst>
              <a:gd name="adj" fmla="val 6387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400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D50618C-1749-43C7-94FC-7A3FB02F8FC6}"/>
              </a:ext>
            </a:extLst>
          </p:cNvPr>
          <p:cNvSpPr/>
          <p:nvPr/>
        </p:nvSpPr>
        <p:spPr>
          <a:xfrm>
            <a:off x="303226" y="3533626"/>
            <a:ext cx="1995131" cy="1947636"/>
          </a:xfrm>
          <a:prstGeom prst="roundRect">
            <a:avLst>
              <a:gd name="adj" fmla="val 696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400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D01C9F-2858-4A37-A2CA-F7C039EE27B9}"/>
              </a:ext>
            </a:extLst>
          </p:cNvPr>
          <p:cNvSpPr/>
          <p:nvPr/>
        </p:nvSpPr>
        <p:spPr>
          <a:xfrm>
            <a:off x="313508" y="5560000"/>
            <a:ext cx="3975666" cy="498763"/>
          </a:xfrm>
          <a:prstGeom prst="roundRect">
            <a:avLst>
              <a:gd name="adj" fmla="val 1230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400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0A04E-21FC-4723-A487-B14546734EEC}"/>
              </a:ext>
            </a:extLst>
          </p:cNvPr>
          <p:cNvSpPr txBox="1"/>
          <p:nvPr/>
        </p:nvSpPr>
        <p:spPr>
          <a:xfrm>
            <a:off x="2377440" y="1712218"/>
            <a:ext cx="1860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200" b="1" dirty="0">
                <a:latin typeface="Adobe Arabic" panose="02040503050201020203" pitchFamily="18" charset="-78"/>
                <a:cs typeface="B Nazanin" panose="00000400000000000000" pitchFamily="2" charset="-78"/>
              </a:rPr>
              <a:t>مقدمه: </a:t>
            </a:r>
            <a:endParaRPr lang="fa-IR" sz="1100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3CDF30-AD7A-49D7-833F-8D88FF75159D}"/>
              </a:ext>
            </a:extLst>
          </p:cNvPr>
          <p:cNvSpPr txBox="1"/>
          <p:nvPr/>
        </p:nvSpPr>
        <p:spPr>
          <a:xfrm>
            <a:off x="313508" y="1699777"/>
            <a:ext cx="1995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200" b="1" dirty="0">
                <a:latin typeface="Adobe Arabic" panose="02040503050201020203" pitchFamily="18" charset="-78"/>
                <a:cs typeface="B Nazanin" panose="00000400000000000000" pitchFamily="2" charset="-78"/>
              </a:rPr>
              <a:t>یافته ها:</a:t>
            </a:r>
            <a:endParaRPr lang="fa-IR" sz="1100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77C388-2D37-4A3A-A22F-66ADB1A6C127}"/>
              </a:ext>
            </a:extLst>
          </p:cNvPr>
          <p:cNvSpPr txBox="1"/>
          <p:nvPr/>
        </p:nvSpPr>
        <p:spPr>
          <a:xfrm>
            <a:off x="2325189" y="3499541"/>
            <a:ext cx="1963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200" b="1" dirty="0">
                <a:latin typeface="Adobe Arabic" panose="02040503050201020203" pitchFamily="18" charset="-78"/>
                <a:cs typeface="B Nazanin" panose="00000400000000000000" pitchFamily="2" charset="-78"/>
              </a:rPr>
              <a:t>روش کار:</a:t>
            </a:r>
            <a:endParaRPr lang="en-US" sz="1100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9C12117-2102-4C68-B49C-63F3F4146E34}"/>
              </a:ext>
            </a:extLst>
          </p:cNvPr>
          <p:cNvSpPr txBox="1"/>
          <p:nvPr/>
        </p:nvSpPr>
        <p:spPr>
          <a:xfrm>
            <a:off x="287383" y="3501743"/>
            <a:ext cx="19856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200" b="1" dirty="0">
                <a:latin typeface="Adobe Arabic" panose="02040503050201020203" pitchFamily="18" charset="-78"/>
                <a:cs typeface="B Nazanin" panose="00000400000000000000" pitchFamily="2" charset="-78"/>
              </a:rPr>
              <a:t>نتیجه گیری:</a:t>
            </a:r>
            <a:endParaRPr lang="en-US" sz="1100" b="1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93BBB4-E2A2-440F-99F7-8938BCCE4FCC}"/>
              </a:ext>
            </a:extLst>
          </p:cNvPr>
          <p:cNvSpPr txBox="1"/>
          <p:nvPr/>
        </p:nvSpPr>
        <p:spPr>
          <a:xfrm>
            <a:off x="2286000" y="5521369"/>
            <a:ext cx="2016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b="1" dirty="0">
                <a:latin typeface="Adobe Arabic" panose="02040503050201020203" pitchFamily="18" charset="-78"/>
                <a:cs typeface="B Nazanin" panose="00000400000000000000" pitchFamily="2" charset="-78"/>
              </a:rPr>
              <a:t>کلمات کلیدی:</a:t>
            </a:r>
            <a:endParaRPr lang="en-US" sz="1200" dirty="0">
              <a:latin typeface="Adobe Arabic" panose="02040503050201020203" pitchFamily="18" charset="-78"/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9"/>
          <a:stretch/>
        </p:blipFill>
        <p:spPr>
          <a:xfrm>
            <a:off x="0" y="1"/>
            <a:ext cx="4572000" cy="82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4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19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Adobe Arabic</vt:lpstr>
      <vt:lpstr>Arial</vt:lpstr>
      <vt:lpstr>B Nazanin</vt:lpstr>
      <vt:lpstr>B Titr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masoome sdrizde</dc:creator>
  <cp:lastModifiedBy>IT</cp:lastModifiedBy>
  <cp:revision>18</cp:revision>
  <dcterms:created xsi:type="dcterms:W3CDTF">2023-05-03T08:32:16Z</dcterms:created>
  <dcterms:modified xsi:type="dcterms:W3CDTF">2023-12-23T10:35:42Z</dcterms:modified>
</cp:coreProperties>
</file>